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26.3.2020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Matematika Matyáš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Autor. Mgr. Hana Kohoutová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Vypočítej: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10 + 5 =		3 + 7 =		12 + 4 =</a:t>
            </a:r>
          </a:p>
          <a:p>
            <a:r>
              <a:rPr lang="cs-CZ" dirty="0" smtClean="0"/>
              <a:t>14 + 6 =		</a:t>
            </a:r>
            <a:r>
              <a:rPr lang="cs-CZ" dirty="0" err="1" smtClean="0"/>
              <a:t>6</a:t>
            </a:r>
            <a:r>
              <a:rPr lang="cs-CZ" dirty="0" smtClean="0"/>
              <a:t> + 4 =		13 + 5 =</a:t>
            </a:r>
          </a:p>
          <a:p>
            <a:r>
              <a:rPr lang="cs-CZ" dirty="0" smtClean="0"/>
              <a:t>12 + 1 =		5 + 3 =		18 + 2 =</a:t>
            </a:r>
          </a:p>
          <a:p>
            <a:r>
              <a:rPr lang="cs-CZ" dirty="0" smtClean="0"/>
              <a:t>16 + 2 =		4 + </a:t>
            </a:r>
            <a:r>
              <a:rPr lang="cs-CZ" dirty="0" err="1" smtClean="0"/>
              <a:t>4</a:t>
            </a:r>
            <a:r>
              <a:rPr lang="cs-CZ" dirty="0" smtClean="0"/>
              <a:t> =		11 + 6 =</a:t>
            </a:r>
          </a:p>
          <a:p>
            <a:r>
              <a:rPr lang="cs-CZ" dirty="0" smtClean="0"/>
              <a:t>17 + 3 =		</a:t>
            </a:r>
            <a:r>
              <a:rPr lang="cs-CZ" dirty="0" err="1" smtClean="0"/>
              <a:t>3</a:t>
            </a:r>
            <a:r>
              <a:rPr lang="cs-CZ" dirty="0" smtClean="0"/>
              <a:t> + 6 =		14 + 1 =</a:t>
            </a:r>
          </a:p>
          <a:p>
            <a:endParaRPr lang="cs-CZ" dirty="0"/>
          </a:p>
        </p:txBody>
      </p:sp>
      <p:pic>
        <p:nvPicPr>
          <p:cNvPr id="1026" name="Picture 2" descr="C:\Documents and Settings\Jarda\Plocha\obrázky\p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797152"/>
            <a:ext cx="1800200" cy="16527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Vymysli: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5 čísel, která jsou větší než číslo 7</a:t>
            </a:r>
          </a:p>
          <a:p>
            <a:r>
              <a:rPr lang="cs-CZ" dirty="0" smtClean="0"/>
              <a:t>6 čísel menších než číslo 15</a:t>
            </a:r>
          </a:p>
          <a:p>
            <a:r>
              <a:rPr lang="cs-CZ" dirty="0" smtClean="0"/>
              <a:t>Číslo, které je o 1 větší než 9</a:t>
            </a:r>
          </a:p>
          <a:p>
            <a:r>
              <a:rPr lang="cs-CZ" dirty="0" smtClean="0"/>
              <a:t>Číslo, které je o 6 větší než 10</a:t>
            </a:r>
          </a:p>
          <a:p>
            <a:r>
              <a:rPr lang="cs-CZ" dirty="0" smtClean="0"/>
              <a:t>Číslo, které je 2 menší než 8</a:t>
            </a:r>
          </a:p>
          <a:p>
            <a:r>
              <a:rPr lang="cs-CZ" dirty="0" smtClean="0"/>
              <a:t>Číslo, které je 7 menší než 1</a:t>
            </a:r>
            <a:endParaRPr lang="cs-CZ" dirty="0"/>
          </a:p>
        </p:txBody>
      </p:sp>
      <p:pic>
        <p:nvPicPr>
          <p:cNvPr id="2050" name="Picture 2" descr="C:\Documents and Settings\Jarda\Plocha\obrázky\liš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3861048"/>
            <a:ext cx="2133600" cy="213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Počítej ústně: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10 + 2 =		10 + 3 =		10 + 4 =</a:t>
            </a:r>
          </a:p>
          <a:p>
            <a:r>
              <a:rPr lang="cs-CZ" sz="2400" dirty="0" smtClean="0"/>
              <a:t>20 + 2 =		20 + 3 =		20 + 4 =</a:t>
            </a:r>
          </a:p>
          <a:p>
            <a:r>
              <a:rPr lang="cs-CZ" sz="2400" dirty="0" smtClean="0"/>
              <a:t>30 + 2 =		30 + 3 =		30 + 4 =</a:t>
            </a:r>
          </a:p>
          <a:p>
            <a:r>
              <a:rPr lang="cs-CZ" sz="2400" dirty="0" smtClean="0"/>
              <a:t>40 + 2 =		40 + 3 =		40 + 4 =</a:t>
            </a:r>
          </a:p>
          <a:p>
            <a:r>
              <a:rPr lang="cs-CZ" sz="2400" dirty="0" smtClean="0"/>
              <a:t>50 + 2 =		50 + 3 =		50 + 4 =</a:t>
            </a:r>
          </a:p>
          <a:p>
            <a:r>
              <a:rPr lang="cs-CZ" sz="2400" dirty="0" smtClean="0"/>
              <a:t>60 + 2 =		60 + 3 =		60 + 4 =</a:t>
            </a:r>
          </a:p>
          <a:p>
            <a:r>
              <a:rPr lang="cs-CZ" sz="2400" dirty="0" smtClean="0"/>
              <a:t>70 + 2 =		70 + 3 =		70 + 4 =</a:t>
            </a:r>
          </a:p>
          <a:p>
            <a:r>
              <a:rPr lang="cs-CZ" sz="2400" dirty="0" smtClean="0"/>
              <a:t>80 + 2 =		80 + 3 =		80 + 4 =</a:t>
            </a:r>
          </a:p>
          <a:p>
            <a:r>
              <a:rPr lang="cs-CZ" sz="2400" dirty="0" smtClean="0"/>
              <a:t>90 + 2 =		90 + 3 =		90 + 4 =</a:t>
            </a:r>
          </a:p>
          <a:p>
            <a:endParaRPr lang="cs-CZ" dirty="0"/>
          </a:p>
        </p:txBody>
      </p:sp>
      <p:pic>
        <p:nvPicPr>
          <p:cNvPr id="3074" name="Picture 2" descr="C:\Documents and Settings\Jarda\Plocha\obrázky\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4509120"/>
            <a:ext cx="1700808" cy="17008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Jdi nakupovat, v peněžence máš 20 korun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Auto stojí 10 Kč		pravítko 11 Kč</a:t>
            </a:r>
          </a:p>
          <a:p>
            <a:r>
              <a:rPr lang="cs-CZ" dirty="0" smtClean="0"/>
              <a:t>Jablko stojí 4 Kč		rohlík 3 Kč</a:t>
            </a:r>
          </a:p>
          <a:p>
            <a:r>
              <a:rPr lang="cs-CZ" dirty="0" smtClean="0"/>
              <a:t>Pastelka 8 Kč			čokoláda15 Kč		</a:t>
            </a:r>
          </a:p>
          <a:p>
            <a:r>
              <a:rPr lang="cs-CZ" dirty="0" smtClean="0"/>
              <a:t>Vláček 12 Kč			sýr 7 Kč</a:t>
            </a:r>
          </a:p>
          <a:p>
            <a:endParaRPr lang="cs-CZ" dirty="0" smtClean="0"/>
          </a:p>
          <a:p>
            <a:r>
              <a:rPr lang="cs-CZ" dirty="0" smtClean="0"/>
              <a:t>Nakup tak,aby ti v peněžence nezbyly žádné peníze.</a:t>
            </a:r>
          </a:p>
          <a:p>
            <a:r>
              <a:rPr lang="cs-CZ" dirty="0" smtClean="0"/>
              <a:t>Nakup tak, abys utratil 17 Kč.</a:t>
            </a:r>
          </a:p>
          <a:p>
            <a:r>
              <a:rPr lang="cs-CZ" dirty="0" smtClean="0"/>
              <a:t>Kolik bude stát dohromady auto, rohlík a jablko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</TotalTime>
  <Words>84</Words>
  <Application>Microsoft Office PowerPoint</Application>
  <PresentationFormat>Předvádění na obrazovce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Cesta</vt:lpstr>
      <vt:lpstr>Matematika Matyáš</vt:lpstr>
      <vt:lpstr>Vypočítej:</vt:lpstr>
      <vt:lpstr>Vymysli:</vt:lpstr>
      <vt:lpstr>Počítej ústně:</vt:lpstr>
      <vt:lpstr>Jdi nakupovat, v peněžence máš 20 korun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Matematika Matyáš</dc:title>
  <cp:lastModifiedBy>Kohoutovi</cp:lastModifiedBy>
  <cp:revision>5</cp:revision>
  <dcterms:modified xsi:type="dcterms:W3CDTF">2020-03-26T17:19:12Z</dcterms:modified>
</cp:coreProperties>
</file>